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>
        <p:scale>
          <a:sx n="190" d="100"/>
          <a:sy n="190" d="100"/>
        </p:scale>
        <p:origin x="144" y="-1424"/>
      </p:cViewPr>
      <p:guideLst/>
    </p:cSldViewPr>
  </p:slideViewPr>
  <p:notesTextViewPr>
    <p:cViewPr>
      <p:scale>
        <a:sx n="1" d="1"/>
        <a:sy n="1" d="1"/>
      </p:scale>
      <p:origin x="0" y="-6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</a:t>
            </a:r>
            <a:r>
              <a:rPr lang="en-US"/>
              <a:t>classifier trained to predict </a:t>
            </a:r>
            <a:r>
              <a:rPr lang="en-US" dirty="0"/>
              <a:t>remaining labels that are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non-math labelled data</a:t>
            </a:r>
          </a:p>
          <a:p>
            <a:endParaRPr lang="en-US" dirty="0"/>
          </a:p>
          <a:p>
            <a:r>
              <a:rPr lang="en-US" dirty="0"/>
              <a:t>If the math classifier detected math above a prediction accuracy threshold say 85%, then we can say the sentence should be related to math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As mentioned earlier, the label classifier was quite imbalanced. When a generally vague sentence is supplied, the returned result is often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1254</TotalTime>
  <Words>2919</Words>
  <Application>Microsoft Macintosh PowerPoint</Application>
  <PresentationFormat>Widescreen</PresentationFormat>
  <Paragraphs>348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476</cp:revision>
  <dcterms:created xsi:type="dcterms:W3CDTF">2023-01-02T21:49:25Z</dcterms:created>
  <dcterms:modified xsi:type="dcterms:W3CDTF">2023-06-07T23:05:13Z</dcterms:modified>
</cp:coreProperties>
</file>